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
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presProps" Target="presProps.xml"/>
  <Relationship Id="rId3" Type="http://schemas.openxmlformats.org/officeDocument/2006/relationships/viewProps" Target="viewProps.xml"/>
  <Relationship Id="rId4" Type="http://schemas.openxmlformats.org/officeDocument/2006/relationships/theme" Target="theme/theme1.xml"/>
  <Relationship Id="rId5" Type="http://schemas.openxmlformats.org/officeDocument/2006/relationships/tableStyles" Target="tableStyles.xml"/>
</Relationships>

</file>

<file path=ppt/slideLayouts/_rels/slideLayout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"1.0" encoding="UTF-8"?>
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?>

<Relationships xmlns="http://schemas.openxmlformats.org/package/2006/relationships">
  <Relationship Id="rId1" Type="http://schemas.openxmlformats.org/officeDocument/2006/relationships/slideLayout" Target="../slideLayouts/slideLayout1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oreProperties xmlns="http://schemas.openxmlformats.org/package/2006/metadata/core-properties"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terms:modified xsi:type="dcterms:W3CDTF">2011-08-01T06:04:30Z</dcterms:modified>
  <revision>1</revision>
</coreProperties>
</file>